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E79A-BDE5-48B4-AFDC-0EE160BB1EF9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F8BDC-D2F0-4DEA-8F74-C42AB2BC501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E79A-BDE5-48B4-AFDC-0EE160BB1EF9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F8BDC-D2F0-4DEA-8F74-C42AB2BC501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E79A-BDE5-48B4-AFDC-0EE160BB1EF9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F8BDC-D2F0-4DEA-8F74-C42AB2BC501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E79A-BDE5-48B4-AFDC-0EE160BB1EF9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F8BDC-D2F0-4DEA-8F74-C42AB2BC501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E79A-BDE5-48B4-AFDC-0EE160BB1EF9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F8BDC-D2F0-4DEA-8F74-C42AB2BC501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E79A-BDE5-48B4-AFDC-0EE160BB1EF9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F8BDC-D2F0-4DEA-8F74-C42AB2BC501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E79A-BDE5-48B4-AFDC-0EE160BB1EF9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F8BDC-D2F0-4DEA-8F74-C42AB2BC501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E79A-BDE5-48B4-AFDC-0EE160BB1EF9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F8BDC-D2F0-4DEA-8F74-C42AB2BC501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E79A-BDE5-48B4-AFDC-0EE160BB1EF9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F8BDC-D2F0-4DEA-8F74-C42AB2BC501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E79A-BDE5-48B4-AFDC-0EE160BB1EF9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F8BDC-D2F0-4DEA-8F74-C42AB2BC501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E79A-BDE5-48B4-AFDC-0EE160BB1EF9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F8BDC-D2F0-4DEA-8F74-C42AB2BC501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4E79A-BDE5-48B4-AFDC-0EE160BB1EF9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F8BDC-D2F0-4DEA-8F74-C42AB2BC501D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La piscine et </a:t>
            </a:r>
            <a:r>
              <a:rPr lang="en-NZ" dirty="0" err="1" smtClean="0"/>
              <a:t>nos</a:t>
            </a:r>
            <a:r>
              <a:rPr lang="en-NZ" dirty="0" smtClean="0"/>
              <a:t> </a:t>
            </a:r>
            <a:r>
              <a:rPr lang="en-NZ" dirty="0" err="1" smtClean="0"/>
              <a:t>chambres</a:t>
            </a:r>
            <a:endParaRPr lang="en-NZ" dirty="0"/>
          </a:p>
        </p:txBody>
      </p:sp>
      <p:pic>
        <p:nvPicPr>
          <p:cNvPr id="7" name="Picture Placeholder 6" descr="DSC0358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Nager</a:t>
            </a:r>
            <a:r>
              <a:rPr lang="en-NZ" dirty="0" smtClean="0"/>
              <a:t> à </a:t>
            </a:r>
            <a:r>
              <a:rPr lang="en-NZ" dirty="0" err="1" smtClean="0"/>
              <a:t>Amédée</a:t>
            </a:r>
            <a:endParaRPr lang="en-NZ" dirty="0"/>
          </a:p>
        </p:txBody>
      </p:sp>
      <p:pic>
        <p:nvPicPr>
          <p:cNvPr id="5" name="Picture Placeholder 4" descr="DSC0361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Regarder</a:t>
            </a:r>
            <a:r>
              <a:rPr lang="en-NZ" dirty="0" smtClean="0"/>
              <a:t> les </a:t>
            </a:r>
            <a:r>
              <a:rPr lang="en-NZ" dirty="0" err="1" smtClean="0"/>
              <a:t>poissons</a:t>
            </a:r>
            <a:r>
              <a:rPr lang="en-NZ" dirty="0" smtClean="0"/>
              <a:t> du bateau</a:t>
            </a:r>
            <a:endParaRPr lang="en-NZ" dirty="0"/>
          </a:p>
        </p:txBody>
      </p:sp>
      <p:pic>
        <p:nvPicPr>
          <p:cNvPr id="5" name="Picture Placeholder 4" descr="DSC0363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Le bateau au fond de </a:t>
            </a:r>
            <a:r>
              <a:rPr lang="en-NZ" dirty="0" err="1" smtClean="0"/>
              <a:t>verre</a:t>
            </a:r>
            <a:r>
              <a:rPr lang="en-NZ" dirty="0" smtClean="0"/>
              <a:t>.</a:t>
            </a:r>
            <a:br>
              <a:rPr lang="en-NZ" dirty="0" smtClean="0"/>
            </a:br>
            <a:r>
              <a:rPr lang="en-NZ" dirty="0" smtClean="0"/>
              <a:t>On a vu </a:t>
            </a:r>
            <a:r>
              <a:rPr lang="en-NZ" dirty="0" err="1" smtClean="0"/>
              <a:t>deux</a:t>
            </a:r>
            <a:r>
              <a:rPr lang="en-NZ" dirty="0" smtClean="0"/>
              <a:t> </a:t>
            </a:r>
            <a:r>
              <a:rPr lang="en-NZ" dirty="0" err="1" smtClean="0"/>
              <a:t>tortues</a:t>
            </a:r>
            <a:r>
              <a:rPr lang="en-NZ" dirty="0" smtClean="0"/>
              <a:t>!</a:t>
            </a:r>
            <a:endParaRPr lang="en-NZ" dirty="0"/>
          </a:p>
        </p:txBody>
      </p:sp>
      <p:pic>
        <p:nvPicPr>
          <p:cNvPr id="5" name="Picture Placeholder 4" descr="DSC0363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Le </a:t>
            </a:r>
            <a:r>
              <a:rPr lang="en-NZ" dirty="0" err="1" smtClean="0"/>
              <a:t>déjeuner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7" name="Picture Placeholder 6" descr="DSC0364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La </a:t>
            </a:r>
            <a:r>
              <a:rPr lang="en-NZ" dirty="0" err="1" smtClean="0"/>
              <a:t>danse</a:t>
            </a:r>
            <a:r>
              <a:rPr lang="en-NZ" dirty="0" smtClean="0"/>
              <a:t> </a:t>
            </a:r>
            <a:r>
              <a:rPr lang="en-NZ" dirty="0" err="1" smtClean="0"/>
              <a:t>traditionelle</a:t>
            </a:r>
            <a:endParaRPr lang="en-NZ" dirty="0"/>
          </a:p>
        </p:txBody>
      </p:sp>
      <p:pic>
        <p:nvPicPr>
          <p:cNvPr id="5" name="Picture Placeholder 4" descr="DSC0364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Le petit train</a:t>
            </a:r>
            <a:endParaRPr lang="en-NZ" dirty="0"/>
          </a:p>
        </p:txBody>
      </p:sp>
      <p:pic>
        <p:nvPicPr>
          <p:cNvPr id="5" name="Picture Placeholder 4" descr="DSC0366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Le centre </a:t>
            </a:r>
            <a:r>
              <a:rPr lang="en-NZ" smtClean="0"/>
              <a:t>Tjibaou</a:t>
            </a:r>
            <a:endParaRPr lang="en-NZ"/>
          </a:p>
        </p:txBody>
      </p:sp>
      <p:pic>
        <p:nvPicPr>
          <p:cNvPr id="5" name="Picture Placeholder 4" descr="DSC0368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31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La piscine et nos chambres</vt:lpstr>
      <vt:lpstr>Nager à Amédée</vt:lpstr>
      <vt:lpstr>Regarder les poissons du bateau</vt:lpstr>
      <vt:lpstr>Le bateau au fond de verre. On a vu deux tortues!</vt:lpstr>
      <vt:lpstr>Le déjeuner</vt:lpstr>
      <vt:lpstr>La danse traditionelle</vt:lpstr>
      <vt:lpstr>Le petit train</vt:lpstr>
      <vt:lpstr>Le centre Tjibaou</vt:lpstr>
    </vt:vector>
  </TitlesOfParts>
  <Company>Hillcrest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piscine et nos chambres</dc:title>
  <dc:creator>scollett</dc:creator>
  <cp:lastModifiedBy>scollett</cp:lastModifiedBy>
  <cp:revision>1</cp:revision>
  <dcterms:created xsi:type="dcterms:W3CDTF">2010-11-23T00:13:48Z</dcterms:created>
  <dcterms:modified xsi:type="dcterms:W3CDTF">2010-11-23T00:19:51Z</dcterms:modified>
</cp:coreProperties>
</file>